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i.org/10.5281/zenodo.8305482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diagramData" Target="../diagrams/data6.xml"/><Relationship Id="rId8" Type="http://schemas.openxmlformats.org/officeDocument/2006/relationships/diagramLayout" Target="../diagrams/layout6.xml"/><Relationship Id="rId9" Type="http://schemas.openxmlformats.org/officeDocument/2006/relationships/diagramQuickStyle" Target="../diagrams/quickStyle6.xml"/><Relationship Id="rId10" Type="http://schemas.openxmlformats.org/officeDocument/2006/relationships/diagramColors" Target="../diagrams/colors6.xml"/><Relationship Id="rId11" Type="http://schemas.microsoft.com/office/2007/relationships/diagramDrawing" Target="../diagrams/drawing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